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57" r:id="rId2"/>
    <p:sldId id="258" r:id="rId3"/>
    <p:sldId id="261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E45ED-3299-40AF-8A6A-EC89F7A3C943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2" y="131445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15CD8-A7A3-4F8D-A8B1-63AAE56A08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7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6351" y="-24459"/>
            <a:ext cx="6565901" cy="9318978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7784" y="6420556"/>
            <a:ext cx="6348521" cy="2478394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148" y="1"/>
            <a:ext cx="4358426" cy="46455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28076" y="307700"/>
            <a:ext cx="6360401" cy="8299789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338562" y="965377"/>
            <a:ext cx="5650143" cy="3996096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415847" y="4978755"/>
            <a:ext cx="5634045" cy="79492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2751803" y="6809461"/>
            <a:ext cx="3455805" cy="1361181"/>
          </a:xfrm>
        </p:spPr>
        <p:txBody>
          <a:bodyPr/>
          <a:lstStyle>
            <a:lvl1pPr algn="ctr">
              <a:defRPr sz="31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00" y="7156696"/>
            <a:ext cx="2240302" cy="1326521"/>
          </a:xfrm>
        </p:spPr>
        <p:txBody>
          <a:bodyPr vert="horz" lIns="91440" tIns="45720" rIns="91440" bIns="45720" rtlCol="0" anchor="ctr"/>
          <a:lstStyle>
            <a:lvl1pPr algn="r">
              <a:defRPr lang="en-US" sz="3150" dirty="0"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5551138" y="5517703"/>
            <a:ext cx="510293" cy="720012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2341463" y="7304820"/>
            <a:ext cx="386540" cy="74444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1110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5931370"/>
            <a:ext cx="5847023" cy="8505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5764" y="990601"/>
            <a:ext cx="5845789" cy="461486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51" y="6793111"/>
            <a:ext cx="5847035" cy="985793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28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4" y="990602"/>
            <a:ext cx="5848258" cy="461486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52" y="5931370"/>
            <a:ext cx="5847035" cy="18396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498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75" y="990600"/>
            <a:ext cx="5357824" cy="421301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872024" y="5214491"/>
            <a:ext cx="4875725" cy="545665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63" y="5931371"/>
            <a:ext cx="5848247" cy="1831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210" y="1282450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22860" y="4198252"/>
            <a:ext cx="342900" cy="844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0179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2490014"/>
            <a:ext cx="5847023" cy="362820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63" y="6135231"/>
            <a:ext cx="5847023" cy="164759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306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5763" y="990602"/>
            <a:ext cx="5847023" cy="1663949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5764" y="2980460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85764" y="3812839"/>
            <a:ext cx="1861947" cy="395045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81975" y="2980460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81975" y="3812839"/>
            <a:ext cx="1861947" cy="395045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70839" y="2980460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70839" y="3812839"/>
            <a:ext cx="1861947" cy="395045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374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85763" y="990602"/>
            <a:ext cx="5848247" cy="1663949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9160" y="5507703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85751" y="2980462"/>
            <a:ext cx="1861947" cy="221971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89160" y="6340083"/>
            <a:ext cx="1861947" cy="1423210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83544" y="5507703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382749" y="2980461"/>
            <a:ext cx="1861947" cy="221756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382749" y="6340080"/>
            <a:ext cx="1862741" cy="142321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70031" y="5507703"/>
            <a:ext cx="1861947" cy="83237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369961" y="2980458"/>
            <a:ext cx="1861947" cy="222039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369961" y="6340077"/>
            <a:ext cx="1861947" cy="142321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47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385763" y="2980461"/>
            <a:ext cx="5847023" cy="478283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44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58922" y="990602"/>
            <a:ext cx="1273864" cy="67726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385764" y="990602"/>
            <a:ext cx="4446242" cy="6772689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5522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39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385763" y="2980461"/>
            <a:ext cx="5847023" cy="478282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92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990602"/>
            <a:ext cx="5847023" cy="461281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763" y="5405497"/>
            <a:ext cx="5847023" cy="236833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9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5763" y="990600"/>
            <a:ext cx="5848247" cy="167286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385763" y="2980461"/>
            <a:ext cx="2862402" cy="478282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3371609" y="2980461"/>
            <a:ext cx="2861178" cy="478282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56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5763" y="990600"/>
            <a:ext cx="5847023" cy="167286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677" y="2980461"/>
            <a:ext cx="2693488" cy="9822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385764" y="4133614"/>
            <a:ext cx="2862401" cy="3629675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36506" y="2980461"/>
            <a:ext cx="2697503" cy="9822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3371608" y="4133614"/>
            <a:ext cx="2862401" cy="3629675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36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54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11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74" y="990600"/>
            <a:ext cx="2321359" cy="2922475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838450" y="990602"/>
            <a:ext cx="3394336" cy="67726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0174" y="3913077"/>
            <a:ext cx="2321360" cy="3850214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99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990600"/>
            <a:ext cx="3306129" cy="2922475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60805" y="2"/>
            <a:ext cx="2371981" cy="7325548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5764" y="3913077"/>
            <a:ext cx="3306128" cy="3412473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52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14646" y="0"/>
            <a:ext cx="6908279" cy="9906000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763" y="990602"/>
            <a:ext cx="5848247" cy="1663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763" y="2980461"/>
            <a:ext cx="5848247" cy="4782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05171" y="8316149"/>
            <a:ext cx="2128838" cy="720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248351B-0572-467E-B206-0F6FAECCCC37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5764" y="8316149"/>
            <a:ext cx="3093592" cy="720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6506" y="8316149"/>
            <a:ext cx="510293" cy="720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7F004E-583C-4228-974A-B9D900C127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91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" b="8897"/>
          <a:stretch/>
        </p:blipFill>
        <p:spPr>
          <a:xfrm>
            <a:off x="408911" y="288093"/>
            <a:ext cx="6159173" cy="3257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正方形/長方形 1"/>
          <p:cNvSpPr/>
          <p:nvPr/>
        </p:nvSpPr>
        <p:spPr>
          <a:xfrm>
            <a:off x="354829" y="3695371"/>
            <a:ext cx="6267335" cy="625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年生チーム制作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	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月～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制作人数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	6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5169393"/>
            <a:ext cx="697699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354829" y="4394381"/>
            <a:ext cx="6267335" cy="625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言語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	C++</a:t>
            </a:r>
          </a:p>
          <a:p>
            <a:pPr algn="ctr"/>
            <a:r>
              <a:rPr kumimoji="1" lang="en-US" altLang="ja-JP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期間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	6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ヶ月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7508" y="9126938"/>
            <a:ext cx="4981975" cy="625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メタルスラッグ</a:t>
            </a:r>
            <a:r>
              <a:rPr kumimoji="1" lang="ja-JP" altLang="en-US" sz="20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をリメイクしました！</a:t>
            </a:r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！</a:t>
            </a:r>
            <a:endParaRPr kumimoji="1" lang="en-US" altLang="ja-JP" sz="20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9515" r="12069" b="9633"/>
          <a:stretch/>
        </p:blipFill>
        <p:spPr>
          <a:xfrm>
            <a:off x="408911" y="5503220"/>
            <a:ext cx="2805777" cy="1620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t="11101" r="9666" b="9016"/>
          <a:stretch/>
        </p:blipFill>
        <p:spPr>
          <a:xfrm>
            <a:off x="408911" y="7311742"/>
            <a:ext cx="2805777" cy="1665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10474" r="11579" b="8024"/>
          <a:stretch/>
        </p:blipFill>
        <p:spPr>
          <a:xfrm>
            <a:off x="3488495" y="5513098"/>
            <a:ext cx="2805777" cy="1633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11042" r="8493" b="8756"/>
          <a:stretch/>
        </p:blipFill>
        <p:spPr>
          <a:xfrm>
            <a:off x="3488496" y="7328144"/>
            <a:ext cx="2805776" cy="1644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3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13151" y="501041"/>
            <a:ext cx="6976997" cy="713985"/>
            <a:chOff x="313151" y="1066128"/>
            <a:chExt cx="6976997" cy="713985"/>
          </a:xfrm>
        </p:grpSpPr>
        <p:sp>
          <p:nvSpPr>
            <p:cNvPr id="5" name="1 つの角を切り取った四角形 4"/>
            <p:cNvSpPr/>
            <p:nvPr/>
          </p:nvSpPr>
          <p:spPr>
            <a:xfrm>
              <a:off x="313151" y="1066128"/>
              <a:ext cx="2599150" cy="713985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5</a:t>
              </a:r>
              <a:r>
                <a:rPr kumimoji="1" lang="ja-JP" altLang="en-US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6" name="直線コネクタ 5"/>
            <p:cNvCxnSpPr/>
            <p:nvPr/>
          </p:nvCxnSpPr>
          <p:spPr>
            <a:xfrm>
              <a:off x="313151" y="1776257"/>
              <a:ext cx="697699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グループ化 6"/>
          <p:cNvGrpSpPr/>
          <p:nvPr/>
        </p:nvGrpSpPr>
        <p:grpSpPr>
          <a:xfrm>
            <a:off x="313151" y="3546967"/>
            <a:ext cx="6976997" cy="726160"/>
            <a:chOff x="313151" y="5287367"/>
            <a:chExt cx="6976997" cy="726160"/>
          </a:xfrm>
        </p:grpSpPr>
        <p:sp>
          <p:nvSpPr>
            <p:cNvPr id="8" name="1 つの角を切り取った四角形 7"/>
            <p:cNvSpPr/>
            <p:nvPr/>
          </p:nvSpPr>
          <p:spPr>
            <a:xfrm>
              <a:off x="313151" y="5287367"/>
              <a:ext cx="2599150" cy="713985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6</a:t>
              </a:r>
              <a:r>
                <a:rPr kumimoji="1" lang="ja-JP" altLang="en-US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9" name="直線コネクタ 8"/>
            <p:cNvCxnSpPr/>
            <p:nvPr/>
          </p:nvCxnSpPr>
          <p:spPr>
            <a:xfrm>
              <a:off x="313151" y="6013527"/>
              <a:ext cx="697699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/>
          <p:cNvGrpSpPr/>
          <p:nvPr/>
        </p:nvGrpSpPr>
        <p:grpSpPr>
          <a:xfrm>
            <a:off x="313151" y="6555315"/>
            <a:ext cx="6976997" cy="726160"/>
            <a:chOff x="7233395" y="4611817"/>
            <a:chExt cx="6976997" cy="726160"/>
          </a:xfrm>
        </p:grpSpPr>
        <p:sp>
          <p:nvSpPr>
            <p:cNvPr id="11" name="1 つの角を切り取った四角形 10"/>
            <p:cNvSpPr/>
            <p:nvPr/>
          </p:nvSpPr>
          <p:spPr>
            <a:xfrm>
              <a:off x="7233395" y="4611817"/>
              <a:ext cx="2599150" cy="713985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7</a:t>
              </a:r>
              <a:r>
                <a:rPr kumimoji="1" lang="ja-JP" altLang="en-US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2" name="直線コネクタ 11"/>
            <p:cNvCxnSpPr/>
            <p:nvPr/>
          </p:nvCxnSpPr>
          <p:spPr>
            <a:xfrm>
              <a:off x="7233395" y="5337977"/>
              <a:ext cx="697699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458962" y="1326104"/>
            <a:ext cx="1898044" cy="979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4"/>
          <a:stretch/>
        </p:blipFill>
        <p:spPr>
          <a:xfrm>
            <a:off x="458962" y="2426514"/>
            <a:ext cx="1947707" cy="999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正方形/長方形 14"/>
          <p:cNvSpPr/>
          <p:nvPr/>
        </p:nvSpPr>
        <p:spPr>
          <a:xfrm>
            <a:off x="3436664" y="2422560"/>
            <a:ext cx="2855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メタルスラッグの面白さを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消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さないように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リメイク要素を考え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書き出しました。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436664" y="1415885"/>
            <a:ext cx="276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作業内容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335473" y="1921847"/>
            <a:ext cx="1342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企画書制作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102685" y="1902730"/>
            <a:ext cx="1365218" cy="3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提案書制作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256411" y="5471227"/>
            <a:ext cx="3184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弾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を撃つやジャンプする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などの基礎となる動きや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斜めの当たり判定などを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実装しました。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436664" y="4458479"/>
            <a:ext cx="276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作業内容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758538" y="4962233"/>
            <a:ext cx="218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プロトタイプ版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529767" y="7394330"/>
            <a:ext cx="276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作業内容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100063" y="7876516"/>
            <a:ext cx="218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α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版制作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547749" y="7870821"/>
            <a:ext cx="218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β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版制作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094419" y="8410329"/>
            <a:ext cx="3508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ゲームの需要な部分である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捕虜や敵、強化銃を追加していき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それに必要なモデルや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モーションなども実装しました。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1088033" y="-25270"/>
            <a:ext cx="4697261" cy="551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スケジュール①</a:t>
            </a:r>
            <a:endParaRPr lang="ja-JP" altLang="en-US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1" t="22324" r="22454" b="14358"/>
          <a:stretch/>
        </p:blipFill>
        <p:spPr>
          <a:xfrm>
            <a:off x="473473" y="4382601"/>
            <a:ext cx="1854899" cy="966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5" t="37464" r="25754" b="17077"/>
          <a:stretch/>
        </p:blipFill>
        <p:spPr>
          <a:xfrm>
            <a:off x="473473" y="5465396"/>
            <a:ext cx="1854899" cy="1001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3" y="8878884"/>
            <a:ext cx="2117922" cy="842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2" y="7396012"/>
            <a:ext cx="2132433" cy="1337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1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-6594958" y="1999809"/>
            <a:ext cx="18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モデル作成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-6594960" y="2388700"/>
            <a:ext cx="18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当たり判定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6594960" y="2812012"/>
            <a:ext cx="18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近接攻撃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4784946" y="1987851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銃作成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-4784946" y="2398946"/>
            <a:ext cx="1822540" cy="37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モーション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4784948" y="2819198"/>
            <a:ext cx="182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2962407" y="1990796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マップ作成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2962407" y="2404997"/>
            <a:ext cx="26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マップエディター作成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899783" y="2819198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エフェクト作成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-6594958" y="4251498"/>
            <a:ext cx="18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モデル作成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6594960" y="4655213"/>
            <a:ext cx="182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乗り物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-4784948" y="4242485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マップ作成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-2962409" y="4242485"/>
            <a:ext cx="26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マップエディター作成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-4784949" y="4662554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エフェクト作成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-2962411" y="4662554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ランキング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-6607487" y="5082623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リスポーン作成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-4784949" y="5086294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手</a:t>
            </a:r>
            <a:r>
              <a:rPr kumimoji="1" lang="ja-JP" altLang="en-US" dirty="0"/>
              <a:t>榴</a:t>
            </a:r>
            <a:r>
              <a:rPr kumimoji="1" lang="ja-JP" altLang="en-US" dirty="0" smtClean="0"/>
              <a:t>弾作成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-2899783" y="5082623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捕虜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-791240" y="5067234"/>
            <a:ext cx="100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etc…</a:t>
            </a:r>
            <a:endParaRPr kumimoji="1" lang="ja-JP" altLang="en-US" sz="20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-791241" y="2829636"/>
            <a:ext cx="100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etc…</a:t>
            </a:r>
            <a:endParaRPr kumimoji="1" lang="ja-JP" altLang="en-US" sz="2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-6607487" y="6531122"/>
            <a:ext cx="18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モデル作成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-4797477" y="6522109"/>
            <a:ext cx="18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マップ作成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-2974938" y="6522109"/>
            <a:ext cx="26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マップエディター作成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6582431" y="6964980"/>
            <a:ext cx="18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敵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-4797478" y="6948514"/>
            <a:ext cx="1822540" cy="37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モーション</a:t>
            </a:r>
            <a:r>
              <a:rPr kumimoji="1" lang="ja-JP" altLang="en-US" dirty="0" smtClean="0"/>
              <a:t>作成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-2899784" y="6951168"/>
            <a:ext cx="1822540" cy="37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SE</a:t>
            </a:r>
            <a:r>
              <a:rPr kumimoji="1" lang="ja-JP" altLang="en-US" dirty="0" smtClean="0"/>
              <a:t>探し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-791241" y="7496120"/>
            <a:ext cx="1006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etc…</a:t>
            </a:r>
            <a:endParaRPr kumimoji="1" lang="ja-JP" altLang="en-US" sz="20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313151" y="1066128"/>
            <a:ext cx="6976997" cy="713985"/>
            <a:chOff x="313151" y="1066128"/>
            <a:chExt cx="6976997" cy="713985"/>
          </a:xfrm>
        </p:grpSpPr>
        <p:sp>
          <p:nvSpPr>
            <p:cNvPr id="5" name="1 つの角を切り取った四角形 4"/>
            <p:cNvSpPr/>
            <p:nvPr/>
          </p:nvSpPr>
          <p:spPr>
            <a:xfrm>
              <a:off x="313151" y="1066128"/>
              <a:ext cx="2599150" cy="713985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8</a:t>
              </a:r>
              <a:r>
                <a:rPr kumimoji="1" lang="ja-JP" altLang="en-US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43" name="直線コネクタ 42"/>
            <p:cNvCxnSpPr/>
            <p:nvPr/>
          </p:nvCxnSpPr>
          <p:spPr>
            <a:xfrm>
              <a:off x="313151" y="1776257"/>
              <a:ext cx="697699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グループ化 6"/>
          <p:cNvGrpSpPr/>
          <p:nvPr/>
        </p:nvGrpSpPr>
        <p:grpSpPr>
          <a:xfrm>
            <a:off x="313151" y="5700726"/>
            <a:ext cx="6976997" cy="726160"/>
            <a:chOff x="313151" y="5287367"/>
            <a:chExt cx="6976997" cy="726160"/>
          </a:xfrm>
        </p:grpSpPr>
        <p:sp>
          <p:nvSpPr>
            <p:cNvPr id="42" name="1 つの角を切り取った四角形 41"/>
            <p:cNvSpPr/>
            <p:nvPr/>
          </p:nvSpPr>
          <p:spPr>
            <a:xfrm>
              <a:off x="313151" y="5287367"/>
              <a:ext cx="2599150" cy="713985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9</a:t>
              </a:r>
              <a:r>
                <a:rPr kumimoji="1" lang="ja-JP" altLang="en-US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月</a:t>
              </a:r>
              <a:endPara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313151" y="6013527"/>
              <a:ext cx="697699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タイトル 1"/>
          <p:cNvSpPr txBox="1">
            <a:spLocks/>
          </p:cNvSpPr>
          <p:nvPr/>
        </p:nvSpPr>
        <p:spPr>
          <a:xfrm>
            <a:off x="1088033" y="-25270"/>
            <a:ext cx="4697261" cy="551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スケジュール②</a:t>
            </a:r>
            <a:endParaRPr lang="ja-JP" altLang="en-US" sz="3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536548" y="3174139"/>
            <a:ext cx="32003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ステージと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BOSS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を追加し、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世界感に合わせた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背景モデルも実装しました。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この時にまだ敵の種類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実装できて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いない所があったので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月で実装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します。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3538245" y="2161983"/>
            <a:ext cx="276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作業内容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808641" y="2668061"/>
            <a:ext cx="218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マスター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版制作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078" y="434333"/>
            <a:ext cx="1472291" cy="1026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5" y="3599982"/>
            <a:ext cx="3022130" cy="1969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7927" y="8165437"/>
            <a:ext cx="2017849" cy="1263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53" y="1993376"/>
            <a:ext cx="1099792" cy="1470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6" y="1978011"/>
            <a:ext cx="1775605" cy="1472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6" y="6586383"/>
            <a:ext cx="1672224" cy="1236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正方形/長方形 56"/>
          <p:cNvSpPr/>
          <p:nvPr/>
        </p:nvSpPr>
        <p:spPr>
          <a:xfrm>
            <a:off x="3385224" y="7400261"/>
            <a:ext cx="3200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月に実装できなかった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敵の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種類の追加や</a:t>
            </a:r>
            <a:r>
              <a:rPr kumimoji="1" lang="en-US" altLang="ja-JP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2P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プレイの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をしました。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マップ自体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も大幅な変更を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加えたり、演出なども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変更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しました。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したかったものが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実装できたので</a:t>
            </a:r>
            <a:r>
              <a:rPr kumimoji="1" lang="ja-JP" altLang="en-US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良かった</a:t>
            </a:r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です。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3462111" y="6529699"/>
            <a:ext cx="2762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作業内容</a:t>
            </a:r>
            <a:endParaRPr kumimoji="1" lang="en-US" altLang="ja-JP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3780932" y="6964980"/>
            <a:ext cx="223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最終マスター版制作</a:t>
            </a:r>
            <a:endParaRPr kumimoji="1" lang="en-US" altLang="ja-JP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6" y="7921843"/>
            <a:ext cx="2540247" cy="875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0" t="10286" r="24673" b="28710"/>
          <a:stretch/>
        </p:blipFill>
        <p:spPr>
          <a:xfrm>
            <a:off x="472356" y="8892786"/>
            <a:ext cx="1231353" cy="969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48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6614" y="12526"/>
            <a:ext cx="4344771" cy="826718"/>
          </a:xfrm>
        </p:spPr>
        <p:txBody>
          <a:bodyPr/>
          <a:lstStyle/>
          <a:p>
            <a:pPr algn="ctr"/>
            <a:r>
              <a:rPr lang="ja-JP" altLang="en-US" dirty="0" smtClean="0"/>
              <a:t>みんなからの</a:t>
            </a:r>
            <a:r>
              <a:rPr lang="ja-JP" altLang="en-US" dirty="0"/>
              <a:t>一言</a:t>
            </a:r>
            <a:endParaRPr kumimoji="1" lang="ja-JP" altLang="en-US" dirty="0"/>
          </a:p>
        </p:txBody>
      </p:sp>
      <p:sp>
        <p:nvSpPr>
          <p:cNvPr id="4" name="1 つの角を切り取った四角形 3"/>
          <p:cNvSpPr/>
          <p:nvPr/>
        </p:nvSpPr>
        <p:spPr>
          <a:xfrm>
            <a:off x="2144039" y="2610115"/>
            <a:ext cx="4419598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メインプログラマーを担当しましたが、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頼れるリーダーに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支えられながらゲームを作ることができました。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今回学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んだことを次に生かしたいです！</a:t>
            </a:r>
            <a:endParaRPr kumimoji="1" lang="ja-JP" altLang="en-US" b="1" dirty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1 つの角を切り取った四角形 4"/>
          <p:cNvSpPr/>
          <p:nvPr/>
        </p:nvSpPr>
        <p:spPr>
          <a:xfrm>
            <a:off x="2144039" y="4056874"/>
            <a:ext cx="4419598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仕事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をうまく割り振れなかったり、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仕様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書き出しが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甘い所があり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迷惑をかけてしまいましたが、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無事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完成できたので良かったです</a:t>
            </a:r>
            <a:r>
              <a:rPr kumimoji="1" lang="en-US" altLang="ja-JP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!</a:t>
            </a:r>
          </a:p>
        </p:txBody>
      </p:sp>
      <p:sp>
        <p:nvSpPr>
          <p:cNvPr id="6" name="1 つの角を切り取った四角形 5"/>
          <p:cNvSpPr/>
          <p:nvPr/>
        </p:nvSpPr>
        <p:spPr>
          <a:xfrm>
            <a:off x="2144039" y="5503633"/>
            <a:ext cx="4419598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マップエディターを作って、</a:t>
            </a:r>
            <a:endParaRPr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レベルデザイン</a:t>
            </a:r>
            <a:r>
              <a:rPr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をしやすくしたり</a:t>
            </a:r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endParaRPr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サポートできたので良かった</a:t>
            </a:r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です！</a:t>
            </a:r>
            <a:endParaRPr kumimoji="1" lang="ja-JP" altLang="en-US" b="1" dirty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1 つの角を切り取った四角形 6"/>
          <p:cNvSpPr/>
          <p:nvPr/>
        </p:nvSpPr>
        <p:spPr>
          <a:xfrm>
            <a:off x="2144039" y="6960306"/>
            <a:ext cx="4419598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余</a:t>
            </a:r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り余裕を持って制作する事ができなかったが、チーム全員の力を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合わせいいゲームを完成させる事が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できて良かったです</a:t>
            </a:r>
            <a:r>
              <a:rPr kumimoji="1" lang="en-US" altLang="ja-JP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!</a:t>
            </a:r>
            <a:endParaRPr kumimoji="1" lang="ja-JP" altLang="en-US" b="1" dirty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1 つの角を切り取った四角形 7"/>
          <p:cNvSpPr/>
          <p:nvPr/>
        </p:nvSpPr>
        <p:spPr>
          <a:xfrm>
            <a:off x="2144038" y="8416979"/>
            <a:ext cx="4419599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モデル</a:t>
            </a:r>
            <a:r>
              <a:rPr lang="ja-JP" altLang="en-US" b="1" dirty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とモーションとゲームの背景を担当しました。モデルはポリゴン数を少なくしたり、モーションでは</a:t>
            </a:r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できるだけ動きを</a:t>
            </a:r>
            <a:endParaRPr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再現して製作できました</a:t>
            </a:r>
            <a:r>
              <a:rPr lang="en-US" altLang="ja-JP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!</a:t>
            </a:r>
            <a:endParaRPr kumimoji="1" lang="ja-JP" altLang="en-US" b="1" dirty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1 つの角を切り取った四角形 8"/>
          <p:cNvSpPr/>
          <p:nvPr/>
        </p:nvSpPr>
        <p:spPr>
          <a:xfrm>
            <a:off x="2144039" y="1152394"/>
            <a:ext cx="4419598" cy="1339238"/>
          </a:xfrm>
          <a:prstGeom prst="snip1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今回の制作は非常に作業量が多い中、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皆で協力して、作業を分担して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ゲームを作り上げることができて</a:t>
            </a:r>
            <a:endParaRPr kumimoji="1" lang="en-US" altLang="ja-JP" b="1" dirty="0" smtClean="0">
              <a:ln w="0"/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よかったです</a:t>
            </a:r>
            <a:r>
              <a:rPr kumimoji="1" lang="en-US" altLang="ja-JP" b="1" dirty="0" smtClean="0">
                <a:ln w="0"/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!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9"/>
          <a:stretch/>
        </p:blipFill>
        <p:spPr>
          <a:xfrm>
            <a:off x="273572" y="8416978"/>
            <a:ext cx="1411093" cy="1339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2695" r="7656" b="45593"/>
          <a:stretch/>
        </p:blipFill>
        <p:spPr>
          <a:xfrm>
            <a:off x="288099" y="7015373"/>
            <a:ext cx="1352812" cy="1284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t="13943" r="21125" b="39882"/>
          <a:stretch/>
        </p:blipFill>
        <p:spPr>
          <a:xfrm>
            <a:off x="290654" y="5502491"/>
            <a:ext cx="1313174" cy="1332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2" t="14327" r="38557" b="43038"/>
          <a:stretch/>
        </p:blipFill>
        <p:spPr>
          <a:xfrm>
            <a:off x="405471" y="1127111"/>
            <a:ext cx="1153644" cy="1362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t="30323" r="27565" b="26852"/>
          <a:stretch/>
        </p:blipFill>
        <p:spPr>
          <a:xfrm>
            <a:off x="317083" y="4071896"/>
            <a:ext cx="1260315" cy="1318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7"/>
          <a:stretch/>
        </p:blipFill>
        <p:spPr>
          <a:xfrm>
            <a:off x="405471" y="2670291"/>
            <a:ext cx="1045548" cy="1262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4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イン イベント">
  <a:themeElements>
    <a:clrScheme name="メイン イベント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メイン イベント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メイン イベント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26405</TotalTime>
  <Words>437</Words>
  <Application>Microsoft Office PowerPoint</Application>
  <PresentationFormat>A4 210 x 297 mm</PresentationFormat>
  <Paragraphs>98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BIZ UDPゴシック</vt:lpstr>
      <vt:lpstr>ＭＳ Ｐゴシック</vt:lpstr>
      <vt:lpstr>游ゴシック</vt:lpstr>
      <vt:lpstr>Arial</vt:lpstr>
      <vt:lpstr>Impact</vt:lpstr>
      <vt:lpstr>メイン イベント</vt:lpstr>
      <vt:lpstr>PowerPoint プレゼンテーション</vt:lpstr>
      <vt:lpstr>PowerPoint プレゼンテーション</vt:lpstr>
      <vt:lpstr>PowerPoint プレゼンテーション</vt:lpstr>
      <vt:lpstr>みんなからの一言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game309</dc:creator>
  <cp:lastModifiedBy>game309</cp:lastModifiedBy>
  <cp:revision>69</cp:revision>
  <cp:lastPrinted>2020-09-25T09:04:12Z</cp:lastPrinted>
  <dcterms:created xsi:type="dcterms:W3CDTF">2020-09-04T00:55:07Z</dcterms:created>
  <dcterms:modified xsi:type="dcterms:W3CDTF">2020-09-25T09:04:43Z</dcterms:modified>
</cp:coreProperties>
</file>